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F89EF-C7FC-6D86-35B7-1CA5DF5A9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1D22AF-675D-87FD-651E-61E775AA4E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1446F-8FB7-964C-0CE5-BF658794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4E98D-DC57-B77D-0889-899BE9D71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973FE-A734-AE3C-84C8-B8B7035D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666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0C068-F83A-2C26-7B70-AD7D92E1D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910DC-795C-90B3-0F04-A00630A08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E0C1B-C845-4A80-9EB7-9350F233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D013C-9B9D-BDDC-AD23-C91C2B57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2698A-11D6-C562-C1EE-271183DC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706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F61742-EBF9-B889-31C9-783F44D3F9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B6A18B-3685-B8E8-717A-94DDEB2FE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F5277-8E71-8202-D95F-4F743C6E1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A95F9-0B39-5EC4-9736-50CC1E29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1BB6E-6793-F430-3320-917041C8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98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B4260-314D-DEC9-6847-66C38C8C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C6032-C77C-C83D-CA65-F9841BBD6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C5847-5F9C-8026-AEA7-D2766632D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D8190-80BE-434D-B08C-B9158919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04C4A-575B-259B-1E68-0D11B8384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812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CFF7C-7609-9E4A-7BEC-F72FA072C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3F0D9-87F2-4AC5-B9F1-C4CE7B9B6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951AB-0F46-7A8E-308D-079C91F0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BAE79-2D81-81BE-4E67-C20CAAD7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F6FFA-F297-81F5-0584-EB468D828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98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18A4-D871-B576-178A-F8AFAA046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F96BD-A1EF-CC5E-BB37-FB2A39FED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F517B-0E8C-CE27-0C56-5882B888F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8397B-2847-B485-6C16-BA925C50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97150-A554-4FF8-E58F-851B59787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A8CBE-659F-8B3B-E592-D758C969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853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401A7-C3DD-B64D-5CEA-6A3D1C06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D4A47-5C4C-82EE-05AE-E40A43E16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D5431-C7D9-8139-3BCD-457B9281D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C09417-82A3-5AF4-6F0D-85EEE21D3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88C2AA-A0C0-826A-3AB8-153662446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C7DD03-DBBA-AC06-DBBE-066EC2750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B917B9-F0A7-9D1F-230E-9044B9F37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9D160-61E4-D882-2664-3050FFD4C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1760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020DE-B5D1-E833-1608-25693B4BE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B038F6-8EDD-5152-4707-92D92CF0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26540-E39F-FBF3-130F-96CBE8233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9F0013-0D72-8D7E-B3C6-0818963C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437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5B123-FC76-93CB-D938-6EC02207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425E0-529E-95AB-84CB-F9090A26E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C42A8-B394-2692-1944-776F0B9CD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39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82CC2-C815-534F-D884-9E962A798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1C43D-8FC2-3489-D884-660EA985B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01D6D-6C67-0DCC-1560-007406F8D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691EE-FA9D-7A97-D449-B617E8D22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CAF2B-084F-14A9-2C6C-E5A9C2FC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4041E-854D-56AE-C5A0-C7FA53DFD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494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8CF70-435A-D95F-0310-5A8ACF24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12B251-357F-985B-D642-3BB62BE46C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D31C0-FF5E-4BCB-A35D-21498DDA0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D853E-F2D0-3410-D3E4-D540461E5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38384-BEE6-816D-81DE-8C6F3BE7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B17DA3-BE12-56D1-598C-C2C177309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659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EE8EF-193A-B8E8-143C-B07FF3D27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B05D9-557F-F4B9-9437-13DB40739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D84D6-230E-D825-2A7E-5A04006D6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5EBC3-0DA2-4DB8-B4A8-BD0778D8B9D7}" type="datetimeFigureOut">
              <a:rPr lang="en-CA" smtClean="0"/>
              <a:t>2025-05-14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F4E00-F369-1C86-697D-27B52E43B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A71F2-8262-EC63-F358-F35D548242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78D234-3E1A-4202-B800-E5B7ED40DC5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887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21BD9-472D-6415-3772-E481772ADA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UAT Test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6995F8-541D-76C3-6C6A-A52EA713FD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087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UAT 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Ohwada, Fumika</dc:creator>
  <cp:lastModifiedBy>Ohwada, Fumika</cp:lastModifiedBy>
  <cp:revision>1</cp:revision>
  <dcterms:created xsi:type="dcterms:W3CDTF">2025-05-14T19:40:41Z</dcterms:created>
  <dcterms:modified xsi:type="dcterms:W3CDTF">2025-05-14T19:41:05Z</dcterms:modified>
</cp:coreProperties>
</file>